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Average"/>
      <p:regular r:id="rId31"/>
    </p:embeddedFont>
    <p:embeddedFont>
      <p:font typeface="Oswald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verage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Oswald-bold.fntdata"/><Relationship Id="rId10" Type="http://schemas.openxmlformats.org/officeDocument/2006/relationships/slide" Target="slides/slide5.xml"/><Relationship Id="rId32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f518a4c0a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f518a4c0a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f518a4c0a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f518a4c0a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f518a4c0a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f518a4c0a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f518a4c0a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f518a4c0a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f518a4c0a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f518a4c0a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f518a4c0a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f518a4c0a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f518a4c0a_2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f518a4c0a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f518a4c0a_2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2f518a4c0a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f518a4c0a_2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f518a4c0a_2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f518a4c0a_2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f518a4c0a_2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19b6d752de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19b6d752de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f518a4c0a_2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f518a4c0a_2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f518a4c0a_2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2f518a4c0a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f518a4c0a_2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2f518a4c0a_2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f518a4c0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2f518a4c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19b6d752de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19b6d752de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19b6d752d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19b6d752d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9b6d752de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9b6d752de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9b6d752de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19b6d752de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19b6d752de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19b6d752de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9b6d752de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19b6d752de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9b6d752de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19b6d752d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f518a4c0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f518a4c0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f518a4c0a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f518a4c0a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Salesbit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solution for stone excavation industry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31"/>
          <p:cNvPicPr preferRelativeResize="0"/>
          <p:nvPr/>
        </p:nvPicPr>
        <p:blipFill rotWithShape="1">
          <a:blip r:embed="rId3">
            <a:alphaModFix/>
          </a:blip>
          <a:srcRect b="5749" l="0" r="0" t="0"/>
          <a:stretch/>
        </p:blipFill>
        <p:spPr>
          <a:xfrm>
            <a:off x="233300" y="493375"/>
            <a:ext cx="8677402" cy="4029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Overview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Stone excavation industry concerns with:-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Mining of stone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Breaking and processing of mined blocks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Managing inventory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Selling articles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Management of all entities involved in the business process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4496"/>
            <a:ext cx="9144003" cy="4634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90876"/>
            <a:ext cx="9144001" cy="3621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,Dependencies &amp; References</a:t>
            </a:r>
            <a:endParaRPr/>
          </a:p>
        </p:txBody>
      </p:sp>
      <p:sp>
        <p:nvSpPr>
          <p:cNvPr id="210" name="Google Shape;210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200"/>
              <a:buChar char="●"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MEAN stack technologies (Mongodb, Express.js, Angular, Node) 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Languages - Javascript, Typescript, HTML, CSS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VS code editor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200"/>
              <a:buFont typeface="Calibri"/>
              <a:buChar char="●"/>
            </a:pPr>
            <a:r>
              <a:rPr lang="en" u="sng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CodingLabWeb.com</a:t>
            </a: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 - for frontend template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200"/>
              <a:buFont typeface="Calibri"/>
              <a:buChar char="●"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Boxicons - for icons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Jsonwebtoken - token based verification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Bcrypt - hashing password before saving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Nodemailer - </a:t>
            </a: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resetting</a:t>
            </a: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 password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Mongoose - for database layer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16" name="Google Shape;216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100"/>
              <a:buFont typeface="Calibri"/>
              <a:buChar char="●"/>
            </a:pPr>
            <a:r>
              <a:rPr lang="en" sz="2100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n" sz="2100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olves the problem of stock and sales management</a:t>
            </a:r>
            <a:endParaRPr sz="2100"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100"/>
              <a:buFont typeface="Calibri"/>
              <a:buChar char="●"/>
            </a:pPr>
            <a:r>
              <a:rPr lang="en" sz="2100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Reduces the manpower required for managing the data and processes</a:t>
            </a:r>
            <a:endParaRPr sz="2100"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100"/>
              <a:buFont typeface="Calibri"/>
              <a:buChar char="●"/>
            </a:pPr>
            <a:r>
              <a:rPr lang="en" sz="2100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Improving the business efficiency</a:t>
            </a:r>
            <a:endParaRPr sz="2100"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100"/>
              <a:buFont typeface="Calibri"/>
              <a:buChar char="●"/>
            </a:pPr>
            <a:r>
              <a:rPr lang="en" sz="2100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Covers all the aspects of stock and sales management</a:t>
            </a:r>
            <a:endParaRPr sz="2100"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100"/>
              <a:buFont typeface="Calibri"/>
              <a:buChar char="●"/>
            </a:pPr>
            <a:r>
              <a:rPr lang="en" sz="2100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Processing to selling it off</a:t>
            </a:r>
            <a:endParaRPr>
              <a:solidFill>
                <a:srgbClr val="CACACA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Mining</a:t>
            </a:r>
            <a:r>
              <a:rPr lang="en"/>
              <a:t> Process Description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block is excavated from a quarry and it is transported to a stockyard.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Block is then either processed or sold directly.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a block is processed, it is converted to slabs.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Those slabs are later polished then are sold to parties.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faced by owners and managers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Inventory and sales </a:t>
            </a:r>
            <a:r>
              <a:rPr lang="en"/>
              <a:t>management</a:t>
            </a:r>
            <a:r>
              <a:rPr lang="en"/>
              <a:t> is done manually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Excel files are used for storage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Pdfs are manually created for reference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Searching and filtering is difficult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Difficult to get the summary of stock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Salesman</a:t>
            </a:r>
            <a:r>
              <a:rPr lang="en"/>
              <a:t> dependent on manager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Well defined roles in the business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Repetition of data and manual discovery of data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fully fledged stock and sales management web application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need for </a:t>
            </a:r>
            <a:r>
              <a:rPr lang="en"/>
              <a:t>installing</a:t>
            </a:r>
            <a:r>
              <a:rPr lang="en"/>
              <a:t> software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 irrespective of platforms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Manage logistics of articles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Manage all business processes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A web application/ERP that covers aspects of stock and sales management:- 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1. A place to see records of all mined items. 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2. Manage authority 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3. Managing location of items and items in transit 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4. Managing the sales workflow 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5. Better </a:t>
            </a: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overview</a:t>
            </a:r>
            <a:r>
              <a:rPr lang="en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rPr>
              <a:t> and analytics</a:t>
            </a:r>
            <a:endParaRPr>
              <a:solidFill>
                <a:srgbClr val="CACAC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Project will take 5 months to complete.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Timeline breakdown: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Nov-Dec 2021 - Resource Gathering, </a:t>
            </a:r>
            <a:r>
              <a:rPr lang="en"/>
              <a:t>Planning</a:t>
            </a:r>
            <a:r>
              <a:rPr lang="en"/>
              <a:t> and Research, Logical Design, </a:t>
            </a:r>
            <a:r>
              <a:rPr lang="en"/>
              <a:t>Initial</a:t>
            </a:r>
            <a:r>
              <a:rPr lang="en"/>
              <a:t> prototype.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Jan-Feb 2022 - Final Prototype.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Feb-April 2022 - Development, Testing, Deployment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May 2022 - End user testing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4213"/>
            <a:ext cx="9144003" cy="4755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